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2987675" cy="48164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14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/>
          <a:lstStyle>
            <a:lvl1pPr algn="l">
              <a:defRPr sz="6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692325" y="0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/>
          <a:lstStyle>
            <a:lvl1pPr algn="r">
              <a:defRPr sz="600"/>
            </a:lvl1pPr>
          </a:lstStyle>
          <a:p>
            <a:fld id="{B15516BA-D487-4E2E-A836-91CD0D2AEA82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17563" y="361950"/>
            <a:ext cx="1352550" cy="1804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4586" tIns="22293" rIns="44586" bIns="2229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98768" y="2287826"/>
            <a:ext cx="2390140" cy="2167414"/>
          </a:xfrm>
          <a:prstGeom prst="rect">
            <a:avLst/>
          </a:prstGeom>
        </p:spPr>
        <p:txBody>
          <a:bodyPr vert="horz" lIns="44586" tIns="22293" rIns="44586" bIns="22293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4574815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 anchor="b"/>
          <a:lstStyle>
            <a:lvl1pPr algn="l">
              <a:defRPr sz="6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692325" y="4574815"/>
            <a:ext cx="1294659" cy="240824"/>
          </a:xfrm>
          <a:prstGeom prst="rect">
            <a:avLst/>
          </a:prstGeom>
        </p:spPr>
        <p:txBody>
          <a:bodyPr vert="horz" lIns="44586" tIns="22293" rIns="44586" bIns="22293" rtlCol="0" anchor="b"/>
          <a:lstStyle>
            <a:lvl1pPr algn="r">
              <a:defRPr sz="600"/>
            </a:lvl1pPr>
          </a:lstStyle>
          <a:p>
            <a:fld id="{3E6292E5-DDB8-4DE1-B7D5-8FDF64798A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292E5-DDB8-4DE1-B7D5-8FDF64798AF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C600-9A5A-42C7-B623-2B5889C6800F}" type="datetimeFigureOut">
              <a:rPr lang="cs-CZ" smtClean="0"/>
              <a:pPr/>
              <a:t>29.7.2016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1F89-5AF1-4D28-93F0-F738FA402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file:///C:\Documents%20and%20Settings\Administrator\Dokumenty\obr1_soubory\SCHOK.bmp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strzigani.jpg"/>
          <p:cNvPicPr>
            <a:picLocks noChangeAspect="1"/>
          </p:cNvPicPr>
          <p:nvPr/>
        </p:nvPicPr>
        <p:blipFill>
          <a:blip r:embed="rId3" cstate="print">
            <a:lum bright="18000" contrast="-13000"/>
          </a:blip>
          <a:stretch>
            <a:fillRect/>
          </a:stretch>
        </p:blipFill>
        <p:spPr>
          <a:xfrm>
            <a:off x="1" y="0"/>
            <a:ext cx="6858000" cy="9144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0" y="179512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smtClean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Spółka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>
                <a:latin typeface="Arial Black" pitchFamily="34" charset="0"/>
              </a:rPr>
              <a:t>Koliba </a:t>
            </a:r>
            <a:r>
              <a:rPr lang="cs-CZ" sz="1400" b="1" dirty="0" err="1">
                <a:latin typeface="Arial Black" pitchFamily="34" charset="0"/>
              </a:rPr>
              <a:t>wroz</a:t>
            </a:r>
            <a:r>
              <a:rPr lang="cs-CZ" sz="1400" b="1" dirty="0">
                <a:latin typeface="Arial Black" pitchFamily="34" charset="0"/>
              </a:rPr>
              <a:t> z </a:t>
            </a:r>
            <a:r>
              <a:rPr lang="cs-CZ" sz="1400" b="1" dirty="0" err="1" smtClean="0">
                <a:latin typeface="Arial Black" pitchFamily="34" charset="0"/>
              </a:rPr>
              <a:t>Ogniskym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 err="1">
                <a:latin typeface="Arial Black" pitchFamily="34" charset="0"/>
              </a:rPr>
              <a:t>Górali</a:t>
            </a:r>
            <a:r>
              <a:rPr lang="cs-CZ" sz="1400" b="1" dirty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Śląskich</a:t>
            </a:r>
            <a:r>
              <a:rPr lang="cs-CZ" sz="1400" b="1" dirty="0" smtClean="0">
                <a:latin typeface="Arial Black" pitchFamily="34" charset="0"/>
              </a:rPr>
              <a:t> w </a:t>
            </a:r>
            <a:r>
              <a:rPr lang="cs-CZ" sz="1400" b="1" dirty="0" err="1" smtClean="0">
                <a:latin typeface="Arial Black" pitchFamily="34" charset="0"/>
              </a:rPr>
              <a:t>Koszarziskach</a:t>
            </a:r>
            <a:r>
              <a:rPr lang="cs-CZ" sz="1400" b="1" dirty="0" smtClean="0">
                <a:latin typeface="Arial Black" pitchFamily="34" charset="0"/>
              </a:rPr>
              <a:t>, </a:t>
            </a:r>
          </a:p>
          <a:p>
            <a:pPr algn="ctr"/>
            <a:r>
              <a:rPr lang="cs-CZ" sz="1400" b="1" dirty="0" smtClean="0">
                <a:latin typeface="Arial Black" pitchFamily="34" charset="0"/>
              </a:rPr>
              <a:t>MK </a:t>
            </a:r>
            <a:r>
              <a:rPr lang="cs-CZ" sz="1400" b="1" dirty="0">
                <a:latin typeface="Arial Black" pitchFamily="34" charset="0"/>
              </a:rPr>
              <a:t>PZKO w </a:t>
            </a:r>
            <a:r>
              <a:rPr lang="cs-CZ" sz="1400" b="1" dirty="0" err="1">
                <a:latin typeface="Arial Black" pitchFamily="34" charset="0"/>
              </a:rPr>
              <a:t>Nydku</a:t>
            </a:r>
            <a:r>
              <a:rPr lang="cs-CZ" sz="1400" b="1" dirty="0">
                <a:latin typeface="Arial Black" pitchFamily="34" charset="0"/>
              </a:rPr>
              <a:t>, </a:t>
            </a:r>
            <a:r>
              <a:rPr lang="cs-CZ" sz="1400" b="1" dirty="0" smtClean="0">
                <a:latin typeface="Arial Black" pitchFamily="34" charset="0"/>
              </a:rPr>
              <a:t>SCHOK v </a:t>
            </a:r>
            <a:r>
              <a:rPr lang="cs-CZ" sz="1400" b="1" dirty="0" smtClean="0">
                <a:latin typeface="Arial Black" pitchFamily="34" charset="0"/>
              </a:rPr>
              <a:t>ČR, </a:t>
            </a:r>
            <a:r>
              <a:rPr lang="cs-CZ" sz="1400" b="1" dirty="0" err="1" smtClean="0">
                <a:latin typeface="Arial Black" pitchFamily="34" charset="0"/>
              </a:rPr>
              <a:t>Gmina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Nydek</a:t>
            </a:r>
            <a:r>
              <a:rPr lang="cs-CZ" sz="1400" b="1" dirty="0" smtClean="0">
                <a:latin typeface="Arial Black" pitchFamily="34" charset="0"/>
              </a:rPr>
              <a:t> i </a:t>
            </a:r>
            <a:r>
              <a:rPr lang="cs-CZ" sz="1400" b="1" dirty="0" err="1" smtClean="0">
                <a:latin typeface="Arial Black" pitchFamily="34" charset="0"/>
              </a:rPr>
              <a:t>Nydeccy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gazdowie</a:t>
            </a:r>
            <a:r>
              <a:rPr lang="cs-CZ" sz="1400" b="1" dirty="0" smtClean="0">
                <a:latin typeface="Arial Black" pitchFamily="34" charset="0"/>
              </a:rPr>
              <a:t>  </a:t>
            </a:r>
            <a:endParaRPr lang="cs-CZ" sz="1400" b="1" dirty="0" smtClean="0">
              <a:latin typeface="Arial Black" pitchFamily="34" charset="0"/>
            </a:endParaRPr>
          </a:p>
          <a:p>
            <a:pPr algn="ctr"/>
            <a:r>
              <a:rPr lang="cs-CZ" sz="1400" b="1" dirty="0" err="1" smtClean="0">
                <a:latin typeface="Arial Black" pitchFamily="34" charset="0"/>
              </a:rPr>
              <a:t>serdecznie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wszeckich</a:t>
            </a:r>
            <a:r>
              <a:rPr lang="cs-CZ" sz="1400" b="1" dirty="0" smtClean="0">
                <a:latin typeface="Arial Black" pitchFamily="34" charset="0"/>
              </a:rPr>
              <a:t> </a:t>
            </a:r>
            <a:r>
              <a:rPr lang="cs-CZ" sz="1400" b="1" dirty="0" err="1" smtClean="0">
                <a:latin typeface="Arial Black" pitchFamily="34" charset="0"/>
              </a:rPr>
              <a:t>pozywajóm</a:t>
            </a:r>
            <a:r>
              <a:rPr lang="cs-CZ" sz="1400" b="1" dirty="0" smtClean="0">
                <a:latin typeface="Arial Black" pitchFamily="34" charset="0"/>
              </a:rPr>
              <a:t> na:</a:t>
            </a:r>
            <a:endParaRPr lang="cs-CZ" sz="1400" b="1" dirty="0">
              <a:latin typeface="Arial Black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65312" y="1187624"/>
            <a:ext cx="619268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800" b="0" i="0" u="none" strike="noStrike" kern="1200" cap="none" spc="0" normalizeH="0" noProof="0" dirty="0" smtClean="0">
              <a:ln>
                <a:noFill/>
              </a:ln>
              <a:solidFill>
                <a:srgbClr val="B6330A"/>
              </a:solidFill>
              <a:effectLst/>
              <a:uLnTx/>
              <a:uFillTx/>
              <a:latin typeface="Showcard Gothic" pitchFamily="8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64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Showcard Gothic" pitchFamily="82" charset="0"/>
                <a:ea typeface="+mj-ea"/>
                <a:cs typeface="+mj-cs"/>
              </a:rPr>
              <a:t>STRZIGANI OWIEC</a:t>
            </a:r>
            <a:endParaRPr kumimoji="0" lang="cs-CZ" sz="26400" b="0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Showcard Gothic" pitchFamily="82" charset="0"/>
              <a:ea typeface="+mj-ea"/>
              <a:cs typeface="+mj-cs"/>
            </a:endParaRPr>
          </a:p>
        </p:txBody>
      </p:sp>
      <p:pic>
        <p:nvPicPr>
          <p:cNvPr id="8" name="Obrázek 3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639944"/>
            <a:ext cx="620688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délník 11"/>
          <p:cNvSpPr/>
          <p:nvPr/>
        </p:nvSpPr>
        <p:spPr>
          <a:xfrm>
            <a:off x="1844824" y="2843808"/>
            <a:ext cx="50131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w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sobote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20.8.2016  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W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Nydku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Na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pOsiónku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  pod 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Showcard Gothic" pitchFamily="82" charset="0"/>
              </a:rPr>
              <a:t>ostrym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Showcard Gothic" pitchFamily="82" charset="0"/>
            </a:endParaRPr>
          </a:p>
          <a:p>
            <a:r>
              <a:rPr lang="cs-CZ" sz="1600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GPS: 49.66498°N, 18.76145°E</a:t>
            </a:r>
          </a:p>
          <a:p>
            <a:endParaRPr lang="pl-PL" sz="800" dirty="0" smtClean="0">
              <a:latin typeface="Arial Black" pitchFamily="34" charset="0"/>
            </a:endParaRPr>
          </a:p>
          <a:p>
            <a:r>
              <a:rPr lang="pl-PL" sz="1400" dirty="0" smtClean="0">
                <a:latin typeface="Arial Black" pitchFamily="34" charset="0"/>
              </a:rPr>
              <a:t>14:00 Gorolsko muzyka na nydeckim rynku</a:t>
            </a:r>
          </a:p>
          <a:p>
            <a:r>
              <a:rPr lang="pl-PL" sz="1400" dirty="0" smtClean="0">
                <a:latin typeface="Arial Black" pitchFamily="34" charset="0"/>
              </a:rPr>
              <a:t>14:10 Przigón owiec i uczestników na posiónek</a:t>
            </a:r>
          </a:p>
          <a:p>
            <a:r>
              <a:rPr lang="pl-PL" sz="1400" dirty="0" smtClean="0">
                <a:latin typeface="Arial Black" pitchFamily="34" charset="0"/>
              </a:rPr>
              <a:t>14:20 Tr</a:t>
            </a:r>
            <a:r>
              <a:rPr lang="cs-CZ" sz="1400" dirty="0" err="1" smtClean="0">
                <a:latin typeface="Arial Black" pitchFamily="34" charset="0"/>
              </a:rPr>
              <a:t>ómbity</a:t>
            </a:r>
            <a:r>
              <a:rPr lang="cs-CZ" sz="1400" dirty="0" smtClean="0">
                <a:latin typeface="Arial Black" pitchFamily="34" charset="0"/>
              </a:rPr>
              <a:t> i </a:t>
            </a:r>
            <a:r>
              <a:rPr lang="cs-CZ" sz="1400" dirty="0" err="1" smtClean="0">
                <a:latin typeface="Arial Black" pitchFamily="34" charset="0"/>
              </a:rPr>
              <a:t>zagajyni</a:t>
            </a:r>
            <a:endParaRPr lang="cs-CZ" sz="1400" dirty="0" smtClean="0">
              <a:latin typeface="Arial Black" pitchFamily="34" charset="0"/>
            </a:endParaRPr>
          </a:p>
          <a:p>
            <a:r>
              <a:rPr lang="cs-CZ" sz="1400" dirty="0" smtClean="0">
                <a:latin typeface="Arial Black" pitchFamily="34" charset="0"/>
              </a:rPr>
              <a:t>14:30 IV </a:t>
            </a:r>
            <a:r>
              <a:rPr lang="cs-CZ" sz="1400" dirty="0" err="1" smtClean="0">
                <a:latin typeface="Arial Black" pitchFamily="34" charset="0"/>
              </a:rPr>
              <a:t>Majstrowstwa</a:t>
            </a:r>
            <a:r>
              <a:rPr lang="cs-CZ" sz="1400" dirty="0" smtClean="0">
                <a:latin typeface="Arial Black" pitchFamily="34" charset="0"/>
              </a:rPr>
              <a:t> </a:t>
            </a:r>
            <a:r>
              <a:rPr lang="cs-CZ" sz="1400" dirty="0" err="1" smtClean="0">
                <a:latin typeface="Arial Black" pitchFamily="34" charset="0"/>
              </a:rPr>
              <a:t>góroli</a:t>
            </a:r>
            <a:r>
              <a:rPr lang="cs-CZ" sz="1400" dirty="0" smtClean="0">
                <a:latin typeface="Arial Black" pitchFamily="34" charset="0"/>
              </a:rPr>
              <a:t> </a:t>
            </a:r>
            <a:r>
              <a:rPr lang="cs-CZ" sz="1400" dirty="0" err="1" smtClean="0">
                <a:latin typeface="Arial Black" pitchFamily="34" charset="0"/>
              </a:rPr>
              <a:t>we</a:t>
            </a:r>
            <a:r>
              <a:rPr lang="cs-CZ" sz="1400" dirty="0" smtClean="0">
                <a:latin typeface="Arial Black" pitchFamily="34" charset="0"/>
              </a:rPr>
              <a:t> </a:t>
            </a:r>
            <a:r>
              <a:rPr lang="cs-CZ" sz="1400" dirty="0" err="1" smtClean="0">
                <a:latin typeface="Arial Black" pitchFamily="34" charset="0"/>
              </a:rPr>
              <a:t>strziganiu</a:t>
            </a:r>
            <a:r>
              <a:rPr lang="cs-CZ" sz="1400" dirty="0" smtClean="0">
                <a:latin typeface="Arial Black" pitchFamily="34" charset="0"/>
              </a:rPr>
              <a:t>                      </a:t>
            </a:r>
          </a:p>
          <a:p>
            <a:r>
              <a:rPr lang="cs-CZ" sz="1400" dirty="0" smtClean="0">
                <a:latin typeface="Arial Black" pitchFamily="34" charset="0"/>
              </a:rPr>
              <a:t>          </a:t>
            </a:r>
            <a:r>
              <a:rPr lang="cs-CZ" sz="1400" dirty="0" err="1" smtClean="0">
                <a:latin typeface="Arial Black" pitchFamily="34" charset="0"/>
              </a:rPr>
              <a:t>owiec</a:t>
            </a:r>
            <a:endParaRPr lang="cs-CZ" sz="1400" dirty="0" smtClean="0">
              <a:latin typeface="Arial Black" pitchFamily="34" charset="0"/>
            </a:endParaRPr>
          </a:p>
          <a:p>
            <a:r>
              <a:rPr lang="cs-CZ" sz="1400" dirty="0" smtClean="0">
                <a:latin typeface="Arial Black" pitchFamily="34" charset="0"/>
              </a:rPr>
              <a:t>kole 16:00 program </a:t>
            </a:r>
            <a:r>
              <a:rPr lang="cs-CZ" sz="1400" dirty="0" err="1" smtClean="0">
                <a:latin typeface="Arial Black" pitchFamily="34" charset="0"/>
              </a:rPr>
              <a:t>kulturalny</a:t>
            </a:r>
            <a:r>
              <a:rPr lang="cs-CZ" sz="1400" dirty="0" smtClean="0">
                <a:latin typeface="Arial Black" pitchFamily="34" charset="0"/>
              </a:rPr>
              <a:t>:</a:t>
            </a:r>
          </a:p>
          <a:p>
            <a:r>
              <a:rPr lang="cs-CZ" i="1" dirty="0" smtClean="0">
                <a:solidFill>
                  <a:srgbClr val="B6330A"/>
                </a:solidFill>
                <a:latin typeface="Arial Black" pitchFamily="34" charset="0"/>
              </a:rPr>
              <a:t>   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Trombitáši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Štefánikovci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(SK)</a:t>
            </a:r>
          </a:p>
          <a:p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Nowina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,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Olza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,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Górole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(ČR)</a:t>
            </a:r>
          </a:p>
          <a:p>
            <a:r>
              <a:rPr lang="cs-CZ" i="1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Čalamacha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z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kamratami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</a:p>
          <a:p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   z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Čierneho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Balogu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(SK)  </a:t>
            </a:r>
          </a:p>
          <a:p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         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Wałasi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(PL)                                                                   			abo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aji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kiery</a:t>
            </a:r>
            <a:r>
              <a:rPr lang="cs-CZ" i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					</a:t>
            </a:r>
            <a:r>
              <a:rPr lang="cs-CZ" i="1" dirty="0" err="1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inszy</a:t>
            </a:r>
            <a:r>
              <a:rPr lang="cs-CZ" sz="1600" dirty="0" smtClean="0">
                <a:latin typeface="Arial Black" pitchFamily="34" charset="0"/>
              </a:rPr>
              <a:t>                     </a:t>
            </a:r>
          </a:p>
          <a:p>
            <a:endParaRPr lang="cs-CZ" dirty="0">
              <a:latin typeface="Amerigo AT" pitchFamily="2" charset="0"/>
            </a:endParaRPr>
          </a:p>
          <a:p>
            <a:endParaRPr lang="cs-CZ" dirty="0" smtClean="0">
              <a:latin typeface="Amerigo AT" pitchFamily="2" charset="0"/>
            </a:endParaRPr>
          </a:p>
          <a:p>
            <a:endParaRPr lang="cs-CZ" dirty="0">
              <a:latin typeface="Amerigo AT" pitchFamily="2" charset="0"/>
            </a:endParaRPr>
          </a:p>
          <a:p>
            <a:endParaRPr lang="cs-CZ" dirty="0" smtClean="0">
              <a:latin typeface="Amerigo AT" pitchFamily="2" charset="0"/>
            </a:endParaRPr>
          </a:p>
          <a:p>
            <a:r>
              <a:rPr lang="cs-CZ" dirty="0" smtClean="0">
                <a:latin typeface="Amerigo AT" pitchFamily="2" charset="0"/>
              </a:rPr>
              <a:t>   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0" y="7643834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 Black" pitchFamily="34" charset="0"/>
              </a:rPr>
              <a:t> </a:t>
            </a:r>
            <a:r>
              <a:rPr lang="cs-CZ" sz="1600" dirty="0" err="1" smtClean="0">
                <a:latin typeface="Arial Black" pitchFamily="34" charset="0"/>
              </a:rPr>
              <a:t>Bedóm</a:t>
            </a:r>
            <a:r>
              <a:rPr lang="cs-CZ" sz="1600" dirty="0" smtClean="0">
                <a:latin typeface="Arial Black" pitchFamily="34" charset="0"/>
              </a:rPr>
              <a:t> </a:t>
            </a:r>
            <a:r>
              <a:rPr lang="cs-CZ" sz="1600" dirty="0" err="1" smtClean="0">
                <a:latin typeface="Arial Black" pitchFamily="34" charset="0"/>
              </a:rPr>
              <a:t>placki</a:t>
            </a:r>
            <a:r>
              <a:rPr lang="cs-CZ" sz="1600" dirty="0" smtClean="0">
                <a:latin typeface="Arial Black" pitchFamily="34" charset="0"/>
              </a:rPr>
              <a:t> na </a:t>
            </a:r>
            <a:r>
              <a:rPr lang="cs-CZ" sz="1600" dirty="0" err="1" smtClean="0">
                <a:latin typeface="Arial Black" pitchFamily="34" charset="0"/>
              </a:rPr>
              <a:t>blasze</a:t>
            </a:r>
            <a:r>
              <a:rPr lang="cs-CZ" sz="1600" dirty="0" smtClean="0">
                <a:latin typeface="Arial Black" pitchFamily="34" charset="0"/>
              </a:rPr>
              <a:t>, barani </a:t>
            </a:r>
            <a:r>
              <a:rPr lang="cs-CZ" sz="1600" dirty="0" err="1" smtClean="0">
                <a:latin typeface="Arial Black" pitchFamily="34" charset="0"/>
              </a:rPr>
              <a:t>gulasz</a:t>
            </a:r>
            <a:r>
              <a:rPr lang="cs-CZ" sz="1600" dirty="0" smtClean="0">
                <a:latin typeface="Arial Black" pitchFamily="34" charset="0"/>
              </a:rPr>
              <a:t> i </a:t>
            </a:r>
            <a:r>
              <a:rPr lang="cs-CZ" sz="1600" dirty="0" err="1" smtClean="0">
                <a:latin typeface="Arial Black" pitchFamily="34" charset="0"/>
              </a:rPr>
              <a:t>gorolsko</a:t>
            </a:r>
            <a:r>
              <a:rPr lang="cs-CZ" sz="1600" dirty="0" smtClean="0">
                <a:latin typeface="Arial Black" pitchFamily="34" charset="0"/>
              </a:rPr>
              <a:t> </a:t>
            </a:r>
            <a:r>
              <a:rPr lang="cs-CZ" sz="1600" dirty="0" err="1" smtClean="0">
                <a:latin typeface="Arial Black" pitchFamily="34" charset="0"/>
              </a:rPr>
              <a:t>muzyka</a:t>
            </a:r>
            <a:endParaRPr lang="cs-CZ" sz="1600" dirty="0" smtClean="0">
              <a:latin typeface="Arial Black" pitchFamily="34" charset="0"/>
            </a:endParaRPr>
          </a:p>
          <a:p>
            <a:endParaRPr lang="cs-CZ" sz="1600" dirty="0" smtClean="0">
              <a:latin typeface="Arial Black" pitchFamily="34" charset="0"/>
            </a:endParaRPr>
          </a:p>
          <a:p>
            <a:pPr algn="ctr"/>
            <a:r>
              <a:rPr lang="cs-CZ" sz="1200" dirty="0" smtClean="0">
                <a:latin typeface="Arial Black" pitchFamily="34" charset="0"/>
              </a:rPr>
              <a:t>Tento projekt vznikl za podpory Nadace ČEZ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0" y="8429652"/>
            <a:ext cx="6858000" cy="714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ognisko"/>
          <p:cNvPicPr/>
          <p:nvPr/>
        </p:nvPicPr>
        <p:blipFill>
          <a:blip r:embed="rId5" cstate="print"/>
          <a:srcRect l="63792" t="10657" r="8630" b="25400"/>
          <a:stretch>
            <a:fillRect/>
          </a:stretch>
        </p:blipFill>
        <p:spPr bwMode="auto">
          <a:xfrm>
            <a:off x="2643182" y="8429652"/>
            <a:ext cx="576064" cy="539552"/>
          </a:xfrm>
          <a:prstGeom prst="rect">
            <a:avLst/>
          </a:prstGeom>
          <a:noFill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66" y="8501090"/>
            <a:ext cx="45763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Obrázek 17" descr="C:\Documents and Settings\Administrator\Dokumenty\obr1_soubory\SCHOK.bmp"/>
          <p:cNvPicPr/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5929330" y="8429652"/>
            <a:ext cx="6480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Obrázek 3"/>
          <p:cNvPicPr/>
          <p:nvPr/>
        </p:nvPicPr>
        <p:blipFill>
          <a:blip r:embed="rId9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28736" y="8429652"/>
            <a:ext cx="714380" cy="571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Obrázek 19" descr="ognisko"/>
          <p:cNvPicPr/>
          <p:nvPr/>
        </p:nvPicPr>
        <p:blipFill>
          <a:blip r:embed="rId10" cstate="print"/>
          <a:srcRect l="4312" t="20000" r="69812" b="10001"/>
          <a:stretch>
            <a:fillRect/>
          </a:stretch>
        </p:blipFill>
        <p:spPr bwMode="auto">
          <a:xfrm>
            <a:off x="3786190" y="8429652"/>
            <a:ext cx="576064" cy="539552"/>
          </a:xfrm>
          <a:prstGeom prst="rect">
            <a:avLst/>
          </a:prstGeom>
          <a:noFill/>
        </p:spPr>
      </p:pic>
      <p:pic>
        <p:nvPicPr>
          <p:cNvPr id="1026" name="obrázek 8" descr="C:\Users\Uživatel\AppData\Local\Temp\Rar$DIa0.309\NadaceCEZ_400x300_RGB_svetlePozadi_transparentni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6322" y="8429652"/>
            <a:ext cx="711201" cy="53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103</Words>
  <Application>Microsoft Office PowerPoint</Application>
  <PresentationFormat>Předvádění na obrazovce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Milerscy</dc:creator>
  <cp:lastModifiedBy>Uživatel</cp:lastModifiedBy>
  <cp:revision>8</cp:revision>
  <dcterms:created xsi:type="dcterms:W3CDTF">2015-08-10T11:47:34Z</dcterms:created>
  <dcterms:modified xsi:type="dcterms:W3CDTF">2016-07-29T04:42:00Z</dcterms:modified>
</cp:coreProperties>
</file>